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259" r:id="rId3"/>
    <p:sldId id="260" r:id="rId4"/>
    <p:sldId id="261" r:id="rId5"/>
    <p:sldId id="262" r:id="rId6"/>
    <p:sldId id="278" r:id="rId7"/>
    <p:sldId id="277" r:id="rId8"/>
    <p:sldId id="264" r:id="rId9"/>
    <p:sldId id="265" r:id="rId10"/>
    <p:sldId id="276" r:id="rId11"/>
    <p:sldId id="266" r:id="rId12"/>
    <p:sldId id="267" r:id="rId13"/>
    <p:sldId id="279" r:id="rId14"/>
    <p:sldId id="280" r:id="rId15"/>
    <p:sldId id="281" r:id="rId16"/>
    <p:sldId id="282" r:id="rId17"/>
    <p:sldId id="272" r:id="rId18"/>
    <p:sldId id="273" r:id="rId19"/>
    <p:sldId id="275" r:id="rId20"/>
    <p:sldId id="274" r:id="rId21"/>
    <p:sldId id="283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3" autoAdjust="0"/>
    <p:restoredTop sz="94682"/>
  </p:normalViewPr>
  <p:slideViewPr>
    <p:cSldViewPr snapToGrid="0">
      <p:cViewPr varScale="1">
        <p:scale>
          <a:sx n="120" d="100"/>
          <a:sy n="120" d="100"/>
        </p:scale>
        <p:origin x="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jpeg>
</file>

<file path=ppt/media/image11.png>
</file>

<file path=ppt/media/image12.png>
</file>

<file path=ppt/media/image13.png>
</file>

<file path=ppt/media/image14.png>
</file>

<file path=ppt/media/image3.jpeg>
</file>

<file path=ppt/media/image4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D18E1F-400C-4A38-BF5F-6EDD7F9578A6}" type="datetimeFigureOut">
              <a:rPr lang="de-CH" smtClean="0"/>
              <a:t>21.06.18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A9392A-470E-486C-AB5F-059C63D94D7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61056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9392A-470E-486C-AB5F-059C63D94D78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714511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https://www.google.com/url?sa=t&amp;rct=j&amp;q=&amp;esrc=s&amp;source=web&amp;cd=4&amp;cad=rja&amp;uact=8&amp;ved=0ahUKEwjnh-Sk-OLbAhWGCpoKHai2B_oQFghZMAM&amp;url=https%3A%2F%2Fwww.cis.rit.edu%2Fclass%2Fsimg782%2Flectures%2Flecture_10%2Flec782_05_10.pdf&amp;usg=AOvVaw2t8QV1KwfqM5G-kJZx6lGk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9392A-470E-486C-AB5F-059C63D94D78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02582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 smtClean="0"/>
              <a:t>Mitbuilden</a:t>
            </a:r>
            <a:r>
              <a:rPr lang="de-CH" dirty="0" smtClean="0"/>
              <a:t> der </a:t>
            </a:r>
            <a:r>
              <a:rPr lang="de-CH" dirty="0" err="1" smtClean="0"/>
              <a:t>Tracker</a:t>
            </a:r>
            <a:r>
              <a:rPr lang="de-CH" dirty="0" smtClean="0"/>
              <a:t> </a:t>
            </a:r>
            <a:r>
              <a:rPr lang="de-CH" dirty="0" err="1" smtClean="0"/>
              <a:t>library</a:t>
            </a:r>
            <a:r>
              <a:rPr lang="de-CH" dirty="0" smtClean="0"/>
              <a:t>!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9392A-470E-486C-AB5F-059C63D94D78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066894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 smtClean="0"/>
              <a:t>OpenCV</a:t>
            </a:r>
            <a:r>
              <a:rPr lang="de-CH" dirty="0" smtClean="0"/>
              <a:t> bietet ein Interface zur Kamera an.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9392A-470E-486C-AB5F-059C63D94D78}" type="slidenum">
              <a:rPr lang="de-CH" smtClean="0"/>
              <a:t>18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66568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21.06.18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59108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21.06.18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92217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21.06.18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20872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21.06.18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19703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21.06.18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23473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21.06.18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86793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21.06.18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11758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21.06.18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631423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21.06.18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4130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3146"/>
            <a:ext cx="10018713" cy="1174524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366345"/>
            <a:ext cx="10018713" cy="4424855"/>
          </a:xfrm>
        </p:spPr>
        <p:txBody>
          <a:bodyPr anchor="ctr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21.06.18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0584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21.06.18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84872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21.06.18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40475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21.06.18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13315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21.06.18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88523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21.06.18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89761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21.06.18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47235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21.06.18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30939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FC79076-3416-4043-8572-56C24EA2A1F5}" type="datetimeFigureOut">
              <a:rPr lang="de-CH" smtClean="0"/>
              <a:t>21.06.18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72216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emf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4.png"/><Relationship Id="rId5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Objekterkennung und Tracking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smtClean="0"/>
              <a:t>CAS </a:t>
            </a:r>
            <a:r>
              <a:rPr lang="de-CH" dirty="0"/>
              <a:t> </a:t>
            </a:r>
            <a:r>
              <a:rPr lang="de-CH" dirty="0" smtClean="0"/>
              <a:t>Embedded </a:t>
            </a:r>
            <a:r>
              <a:rPr lang="de-CH" dirty="0"/>
              <a:t>System 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5926666" y="6427800"/>
            <a:ext cx="6479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smtClean="0"/>
              <a:t>Gunnar Heimsch, Alexander Schmid, Valentin Ackermann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39324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44" t="4140" r="12838" b="51994"/>
          <a:stretch/>
        </p:blipFill>
        <p:spPr>
          <a:xfrm>
            <a:off x="4089400" y="958404"/>
            <a:ext cx="6845300" cy="53086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Bilderkennung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111" y="1161603"/>
            <a:ext cx="2071405" cy="4642298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2706" y="2140478"/>
            <a:ext cx="6618687" cy="2710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71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Detection</a:t>
            </a:r>
            <a:r>
              <a:rPr lang="de-DE" dirty="0" smtClean="0"/>
              <a:t> </a:t>
            </a:r>
            <a:r>
              <a:rPr lang="de-DE" dirty="0" err="1" smtClean="0"/>
              <a:t>vs</a:t>
            </a:r>
            <a:r>
              <a:rPr lang="de-DE" dirty="0" smtClean="0"/>
              <a:t> </a:t>
            </a:r>
            <a:r>
              <a:rPr lang="de-DE" dirty="0" err="1" smtClean="0"/>
              <a:t>Tracker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/>
          </a:p>
          <a:p>
            <a:r>
              <a:rPr lang="de-DE" dirty="0" err="1" smtClean="0"/>
              <a:t>OpenCv</a:t>
            </a:r>
            <a:r>
              <a:rPr lang="de-DE" dirty="0" smtClean="0"/>
              <a:t> bietet diverse </a:t>
            </a:r>
            <a:r>
              <a:rPr lang="de-DE" dirty="0" err="1" smtClean="0"/>
              <a:t>Tracker</a:t>
            </a:r>
            <a:r>
              <a:rPr lang="de-DE" dirty="0" smtClean="0"/>
              <a:t> Algorithmen an</a:t>
            </a:r>
          </a:p>
          <a:p>
            <a:r>
              <a:rPr lang="de-DE" dirty="0"/>
              <a:t>Template </a:t>
            </a:r>
            <a:r>
              <a:rPr lang="de-DE" dirty="0" err="1"/>
              <a:t>tracking</a:t>
            </a:r>
            <a:r>
              <a:rPr lang="de-DE" dirty="0"/>
              <a:t>: Ziel (Bildausschnitt und </a:t>
            </a:r>
            <a:r>
              <a:rPr lang="de-DE" dirty="0" err="1"/>
              <a:t>Farbhistogram</a:t>
            </a:r>
            <a:r>
              <a:rPr lang="de-DE" dirty="0"/>
              <a:t>), Transformation welche die </a:t>
            </a:r>
            <a:r>
              <a:rPr lang="de-DE"/>
              <a:t>Bewegung </a:t>
            </a:r>
            <a:r>
              <a:rPr lang="de-DE" smtClean="0"/>
              <a:t>detektiert</a:t>
            </a:r>
            <a:endParaRPr lang="de-DE" dirty="0" smtClean="0"/>
          </a:p>
          <a:p>
            <a:r>
              <a:rPr lang="de-DE" dirty="0" err="1" smtClean="0"/>
              <a:t>Tracker</a:t>
            </a:r>
            <a:r>
              <a:rPr lang="de-DE" dirty="0" smtClean="0"/>
              <a:t> braucht sehr viel Ressourcen. Unbrauchbar auf dem Raspberry Pi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547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GPIO ansteuern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104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PWM Lösungen</a:t>
            </a:r>
            <a:endParaRPr lang="de-DE" dirty="0"/>
          </a:p>
        </p:txBody>
      </p:sp>
      <p:graphicFrame>
        <p:nvGraphicFramePr>
          <p:cNvPr id="8" name="Inhaltsplatzhalter 7"/>
          <p:cNvGraphicFramePr>
            <a:graphicFrameLocks noGrp="1"/>
          </p:cNvGraphicFramePr>
          <p:nvPr>
            <p:ph idx="1"/>
          </p:nvPr>
        </p:nvGraphicFramePr>
        <p:xfrm>
          <a:off x="1484311" y="2239197"/>
          <a:ext cx="10018710" cy="229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3742"/>
                <a:gridCol w="2003742"/>
                <a:gridCol w="2003742"/>
                <a:gridCol w="2003742"/>
                <a:gridCol w="2003742"/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PWM Hat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Software PWM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Mittels SYSFS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Mittels Register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Vorteil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Existierende </a:t>
                      </a:r>
                      <a:r>
                        <a:rPr lang="de-DE" dirty="0" err="1" smtClean="0"/>
                        <a:t>Lib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Schnell umgesetzt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Gute Kapselung,</a:t>
                      </a:r>
                      <a:r>
                        <a:rPr lang="de-DE" baseline="0" dirty="0" smtClean="0"/>
                        <a:t>  schnell umgesetzt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Schnellstes PWM möglich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Nachteil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Preis(ca. 20.-)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Jitter</a:t>
                      </a:r>
                      <a:r>
                        <a:rPr lang="de-DE" dirty="0" smtClean="0"/>
                        <a:t> auf PWM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Permissions</a:t>
                      </a:r>
                      <a:r>
                        <a:rPr lang="de-DE" baseline="0" dirty="0" smtClean="0"/>
                        <a:t> müssen jedes Mal gesetzt werden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Adressen ändern bei neuem Chip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Geschwindigkeit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 1526Hz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 5kHz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</a:t>
                      </a:r>
                      <a:r>
                        <a:rPr lang="de-DE" baseline="0" dirty="0" smtClean="0"/>
                        <a:t> 5Mhz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22MHz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7487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PWM ausgeben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Alles ist ein File</a:t>
            </a:r>
          </a:p>
          <a:p>
            <a:r>
              <a:rPr lang="de-DE" dirty="0" err="1" smtClean="0"/>
              <a:t>Permissions</a:t>
            </a:r>
            <a:endParaRPr lang="de-DE" dirty="0" smtClean="0"/>
          </a:p>
          <a:p>
            <a:r>
              <a:rPr lang="de-DE" dirty="0"/>
              <a:t>echo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ns</a:t>
            </a:r>
            <a:r>
              <a:rPr lang="de-DE" dirty="0" smtClean="0"/>
              <a:t> 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</a:t>
            </a:r>
            <a:r>
              <a:rPr lang="de-DE" sz="2100" dirty="0" smtClean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/pwm</a:t>
            </a:r>
            <a:r>
              <a:rPr lang="de-DE" sz="2100" dirty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</a:t>
            </a:r>
            <a:r>
              <a:rPr lang="de-DE" dirty="0" err="1" smtClean="0"/>
              <a:t>period</a:t>
            </a:r>
            <a:endParaRPr lang="de-DE" dirty="0" smtClean="0"/>
          </a:p>
          <a:p>
            <a:r>
              <a:rPr lang="de-DE" dirty="0"/>
              <a:t>echo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ns</a:t>
            </a:r>
            <a:r>
              <a:rPr lang="de-DE" dirty="0" smtClean="0"/>
              <a:t> &gt; </a:t>
            </a:r>
            <a:r>
              <a:rPr lang="de-DE" dirty="0"/>
              <a:t>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</a:t>
            </a:r>
            <a:r>
              <a:rPr lang="de-DE" sz="2100" dirty="0" smtClean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/pwm</a:t>
            </a:r>
            <a:r>
              <a:rPr lang="de-DE" sz="2100" dirty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</a:t>
            </a:r>
            <a:r>
              <a:rPr lang="de-DE" dirty="0" err="1" smtClean="0"/>
              <a:t>duty_cycle</a:t>
            </a:r>
            <a:endParaRPr lang="de-DE" dirty="0" smtClean="0"/>
          </a:p>
          <a:p>
            <a:r>
              <a:rPr lang="de-DE" dirty="0"/>
              <a:t>echo 1</a:t>
            </a:r>
            <a:r>
              <a:rPr lang="de-DE" dirty="0" smtClean="0"/>
              <a:t> </a:t>
            </a:r>
            <a:r>
              <a:rPr lang="de-DE" dirty="0"/>
              <a:t>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/pwmchip0/pwm</a:t>
            </a:r>
            <a:r>
              <a:rPr lang="de-DE" sz="2100" dirty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</a:t>
            </a:r>
            <a:r>
              <a:rPr lang="de-DE" dirty="0" err="1" smtClean="0"/>
              <a:t>enable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76033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Servo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771"/>
          <a:stretch/>
        </p:blipFill>
        <p:spPr>
          <a:xfrm>
            <a:off x="3501892" y="1352770"/>
            <a:ext cx="4202191" cy="4424362"/>
          </a:xfrm>
        </p:spPr>
      </p:pic>
      <p:pic>
        <p:nvPicPr>
          <p:cNvPr id="5" name="Inhaltsplatzhalt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32" r="14518"/>
          <a:stretch/>
        </p:blipFill>
        <p:spPr>
          <a:xfrm>
            <a:off x="7945823" y="1520942"/>
            <a:ext cx="798786" cy="4424362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8744609" y="1944412"/>
            <a:ext cx="767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 smtClean="0">
                <a:latin typeface="Arial" charset="0"/>
                <a:ea typeface="Arial" charset="0"/>
                <a:cs typeface="Arial" charset="0"/>
              </a:rPr>
              <a:t>-90°</a:t>
            </a:r>
            <a:endParaRPr lang="de-DE" sz="2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8744608" y="3228260"/>
            <a:ext cx="767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2000" dirty="0" smtClean="0">
                <a:latin typeface="Arial" charset="0"/>
                <a:ea typeface="Arial" charset="0"/>
                <a:cs typeface="Arial" charset="0"/>
              </a:rPr>
              <a:t>  0°</a:t>
            </a:r>
            <a:endParaRPr lang="de-DE" sz="2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8744608" y="4640205"/>
            <a:ext cx="767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>
                <a:latin typeface="Arial" charset="0"/>
                <a:ea typeface="Arial" charset="0"/>
                <a:cs typeface="Arial" charset="0"/>
              </a:rPr>
              <a:t>+</a:t>
            </a:r>
            <a:r>
              <a:rPr lang="de-DE" sz="2000" dirty="0" smtClean="0">
                <a:latin typeface="Arial" charset="0"/>
                <a:ea typeface="Arial" charset="0"/>
                <a:cs typeface="Arial" charset="0"/>
              </a:rPr>
              <a:t>90°</a:t>
            </a:r>
            <a:endParaRPr lang="de-DE" sz="2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18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Idealisierung der Flugbahn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7" b="99802" l="9995" r="89980">
                        <a14:foregroundMark x1="53423" y1="61640" x2="53423" y2="61640"/>
                        <a14:foregroundMark x1="51290" y1="54332" x2="51290" y2="54332"/>
                        <a14:foregroundMark x1="51538" y1="49537" x2="51538" y2="49537"/>
                        <a14:foregroundMark x1="52480" y1="68618" x2="52480" y2="686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869" y="1692167"/>
            <a:ext cx="4706464" cy="3529849"/>
          </a:xfrm>
        </p:spPr>
      </p:pic>
      <p:cxnSp>
        <p:nvCxnSpPr>
          <p:cNvPr id="6" name="Gerade Verbindung mit Pfeil 5"/>
          <p:cNvCxnSpPr/>
          <p:nvPr/>
        </p:nvCxnSpPr>
        <p:spPr>
          <a:xfrm flipV="1">
            <a:off x="3564214" y="3079653"/>
            <a:ext cx="6206595" cy="76319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Bogen 6"/>
          <p:cNvSpPr/>
          <p:nvPr/>
        </p:nvSpPr>
        <p:spPr>
          <a:xfrm rot="325983">
            <a:off x="4285054" y="2593913"/>
            <a:ext cx="6009282" cy="678919"/>
          </a:xfrm>
          <a:prstGeom prst="arc">
            <a:avLst>
              <a:gd name="adj1" fmla="val 11050058"/>
              <a:gd name="adj2" fmla="val 21329055"/>
            </a:avLst>
          </a:prstGeom>
          <a:ln w="381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9993" b="68221" l="31126" r="6403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977" t="30460" r="36265" b="32414"/>
          <a:stretch/>
        </p:blipFill>
        <p:spPr>
          <a:xfrm rot="10800000">
            <a:off x="9771441" y="2354987"/>
            <a:ext cx="1340070" cy="134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998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37509" y="2841738"/>
            <a:ext cx="2316983" cy="1174524"/>
          </a:xfrm>
        </p:spPr>
        <p:txBody>
          <a:bodyPr>
            <a:normAutofit/>
          </a:bodyPr>
          <a:lstStyle/>
          <a:p>
            <a:r>
              <a:rPr lang="de-DE" sz="6000" smtClean="0"/>
              <a:t>Demo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837250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Geschwindigkeit der Erfassung</a:t>
            </a:r>
            <a:endParaRPr lang="de-DE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3323"/>
              </p:ext>
            </p:extLst>
          </p:nvPr>
        </p:nvGraphicFramePr>
        <p:xfrm>
          <a:off x="2127693" y="2208224"/>
          <a:ext cx="812799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r>
                        <a:rPr lang="de-CH" dirty="0" smtClean="0"/>
                        <a:t>Funktion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Ohne </a:t>
                      </a:r>
                      <a:r>
                        <a:rPr lang="de-CH" dirty="0" err="1" smtClean="0"/>
                        <a:t>floating</a:t>
                      </a:r>
                      <a:r>
                        <a:rPr lang="de-CH" baseline="0" dirty="0" smtClean="0"/>
                        <a:t> </a:t>
                      </a:r>
                      <a:r>
                        <a:rPr lang="de-CH" baseline="0" dirty="0" err="1" smtClean="0"/>
                        <a:t>point</a:t>
                      </a:r>
                      <a:r>
                        <a:rPr lang="de-CH" baseline="0" dirty="0" smtClean="0"/>
                        <a:t> </a:t>
                      </a:r>
                      <a:r>
                        <a:rPr lang="de-CH" baseline="0" dirty="0" err="1" smtClean="0"/>
                        <a:t>unit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Mit </a:t>
                      </a:r>
                      <a:r>
                        <a:rPr lang="de-CH" dirty="0" err="1" smtClean="0"/>
                        <a:t>floating</a:t>
                      </a:r>
                      <a:r>
                        <a:rPr lang="de-CH" baseline="0" dirty="0" smtClean="0"/>
                        <a:t> </a:t>
                      </a:r>
                      <a:r>
                        <a:rPr lang="de-CH" baseline="0" dirty="0" err="1" smtClean="0"/>
                        <a:t>point</a:t>
                      </a:r>
                      <a:r>
                        <a:rPr lang="de-CH" baseline="0" dirty="0" smtClean="0"/>
                        <a:t> </a:t>
                      </a:r>
                      <a:r>
                        <a:rPr lang="de-CH" baseline="0" dirty="0" err="1" smtClean="0"/>
                        <a:t>unit</a:t>
                      </a:r>
                      <a:endParaRPr lang="de-CH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 smtClean="0"/>
                        <a:t>HoughCircles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23 </a:t>
                      </a:r>
                      <a:r>
                        <a:rPr lang="de-CH" dirty="0" err="1" smtClean="0"/>
                        <a:t>ms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16 </a:t>
                      </a:r>
                      <a:r>
                        <a:rPr lang="de-CH" dirty="0" err="1" smtClean="0"/>
                        <a:t>ms</a:t>
                      </a:r>
                      <a:endParaRPr lang="de-CH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 smtClean="0"/>
                        <a:t>One</a:t>
                      </a:r>
                      <a:r>
                        <a:rPr lang="de-CH" dirty="0" smtClean="0"/>
                        <a:t> </a:t>
                      </a:r>
                      <a:r>
                        <a:rPr lang="de-CH" dirty="0" err="1" smtClean="0"/>
                        <a:t>main</a:t>
                      </a:r>
                      <a:r>
                        <a:rPr lang="de-CH" dirty="0" smtClean="0"/>
                        <a:t> </a:t>
                      </a:r>
                      <a:r>
                        <a:rPr lang="de-CH" dirty="0" err="1" smtClean="0"/>
                        <a:t>cycle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60 </a:t>
                      </a:r>
                      <a:r>
                        <a:rPr lang="de-CH" dirty="0" err="1" smtClean="0"/>
                        <a:t>ms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44 </a:t>
                      </a:r>
                      <a:r>
                        <a:rPr lang="de-CH" dirty="0" err="1" smtClean="0"/>
                        <a:t>ms</a:t>
                      </a:r>
                      <a:endParaRPr lang="de-CH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2105200" y="3347874"/>
            <a:ext cx="8833733" cy="1562792"/>
          </a:xfrm>
        </p:spPr>
        <p:txBody>
          <a:bodyPr>
            <a:normAutofit/>
          </a:bodyPr>
          <a:lstStyle/>
          <a:p>
            <a:r>
              <a:rPr lang="de-DE" dirty="0" smtClean="0"/>
              <a:t>Compiler Optimierungen hatten keinen relevanten Einfluss</a:t>
            </a:r>
          </a:p>
          <a:p>
            <a:r>
              <a:rPr lang="de-DE" dirty="0" err="1" smtClean="0"/>
              <a:t>OpenCV</a:t>
            </a:r>
            <a:r>
              <a:rPr lang="de-DE" dirty="0" smtClean="0"/>
              <a:t> bietet Schnittstelle zur Kamera</a:t>
            </a:r>
          </a:p>
        </p:txBody>
      </p:sp>
    </p:spTree>
    <p:extLst>
      <p:ext uri="{BB962C8B-B14F-4D97-AF65-F5344CB8AC3E}">
        <p14:creationId xmlns:p14="http://schemas.microsoft.com/office/powerpoint/2010/main" val="1123401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Ausblick Koordinatensystem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9668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Ablauf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683325" y="1187670"/>
            <a:ext cx="5620683" cy="5580992"/>
          </a:xfrm>
        </p:spPr>
        <p:txBody>
          <a:bodyPr>
            <a:normAutofit fontScale="92500" lnSpcReduction="20000"/>
          </a:bodyPr>
          <a:lstStyle/>
          <a:p>
            <a:r>
              <a:rPr lang="de-CH" dirty="0" smtClean="0"/>
              <a:t>Projektspezifikation</a:t>
            </a:r>
          </a:p>
          <a:p>
            <a:r>
              <a:rPr lang="de-CH" dirty="0" smtClean="0"/>
              <a:t>Aufbau</a:t>
            </a:r>
          </a:p>
          <a:p>
            <a:r>
              <a:rPr lang="de-CH" dirty="0" smtClean="0"/>
              <a:t>On Target</a:t>
            </a:r>
          </a:p>
          <a:p>
            <a:r>
              <a:rPr lang="de-CH" dirty="0" smtClean="0"/>
              <a:t>Klassendiagramm / Ablaufdiagramm</a:t>
            </a:r>
          </a:p>
          <a:p>
            <a:r>
              <a:rPr lang="de-CH" dirty="0" smtClean="0"/>
              <a:t>Bildverarbeitung</a:t>
            </a:r>
          </a:p>
          <a:p>
            <a:r>
              <a:rPr lang="de-CH" dirty="0" smtClean="0"/>
              <a:t>GPIO</a:t>
            </a:r>
          </a:p>
          <a:p>
            <a:r>
              <a:rPr lang="de-CH" dirty="0" smtClean="0"/>
              <a:t>PWM / </a:t>
            </a:r>
            <a:r>
              <a:rPr lang="de-CH" dirty="0" err="1" smtClean="0"/>
              <a:t>Servo</a:t>
            </a:r>
            <a:endParaRPr lang="de-CH" dirty="0" smtClean="0"/>
          </a:p>
          <a:p>
            <a:r>
              <a:rPr lang="de-CH" dirty="0" smtClean="0"/>
              <a:t>Flugbahn</a:t>
            </a:r>
          </a:p>
          <a:p>
            <a:r>
              <a:rPr lang="de-CH" dirty="0" smtClean="0"/>
              <a:t>Demo</a:t>
            </a:r>
          </a:p>
          <a:p>
            <a:r>
              <a:rPr lang="de-CH" dirty="0" smtClean="0"/>
              <a:t>Geschwindigkeit der Erfassung</a:t>
            </a:r>
          </a:p>
          <a:p>
            <a:r>
              <a:rPr lang="de-CH" dirty="0" smtClean="0"/>
              <a:t>Ausblick</a:t>
            </a:r>
          </a:p>
          <a:p>
            <a:r>
              <a:rPr lang="de-CH" dirty="0" smtClean="0"/>
              <a:t>Schlussfolgerung</a:t>
            </a:r>
          </a:p>
          <a:p>
            <a:r>
              <a:rPr lang="de-CH" dirty="0" smtClean="0"/>
              <a:t>Fragen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62621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Schlussfolgerung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Projekt war sehr interessant und lehrreich</a:t>
            </a:r>
          </a:p>
          <a:p>
            <a:r>
              <a:rPr lang="de-DE" dirty="0" smtClean="0"/>
              <a:t>Unterrichtsinhalt konnte angewendet werden(Signalverarbeitung, C</a:t>
            </a:r>
            <a:r>
              <a:rPr lang="de-DE" smtClean="0"/>
              <a:t>++, </a:t>
            </a:r>
            <a:r>
              <a:rPr lang="de-DE" smtClean="0"/>
              <a:t>Kernel-Space</a:t>
            </a:r>
            <a:r>
              <a:rPr lang="de-DE" dirty="0" smtClean="0"/>
              <a:t>, </a:t>
            </a:r>
            <a:r>
              <a:rPr lang="de-DE" dirty="0" err="1" smtClean="0"/>
              <a:t>Git</a:t>
            </a:r>
            <a:r>
              <a:rPr lang="de-DE" dirty="0" smtClean="0"/>
              <a:t>)</a:t>
            </a:r>
          </a:p>
          <a:p>
            <a:r>
              <a:rPr lang="de-DE" dirty="0" smtClean="0"/>
              <a:t>Auf dem </a:t>
            </a:r>
            <a:r>
              <a:rPr lang="de-DE" dirty="0" err="1" smtClean="0"/>
              <a:t>Raspberry</a:t>
            </a:r>
            <a:r>
              <a:rPr lang="de-DE" dirty="0" smtClean="0"/>
              <a:t> </a:t>
            </a:r>
            <a:r>
              <a:rPr lang="de-DE" dirty="0" err="1" smtClean="0"/>
              <a:t>pi</a:t>
            </a:r>
            <a:r>
              <a:rPr lang="de-DE" dirty="0" smtClean="0"/>
              <a:t> lassen sich sehr schnell Konzepte testen</a:t>
            </a:r>
          </a:p>
          <a:p>
            <a:r>
              <a:rPr lang="de-DE" dirty="0" smtClean="0"/>
              <a:t>Rechenleistung für diese Anwendung zu klein</a:t>
            </a:r>
          </a:p>
          <a:p>
            <a:r>
              <a:rPr lang="de-DE" dirty="0" smtClean="0"/>
              <a:t>Bei Problemen hilft die </a:t>
            </a:r>
            <a:r>
              <a:rPr lang="de-DE" dirty="0" err="1" smtClean="0"/>
              <a:t>grosse</a:t>
            </a:r>
            <a:r>
              <a:rPr lang="de-DE" dirty="0" smtClean="0"/>
              <a:t> Community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3722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4414344" y="2841738"/>
            <a:ext cx="3363313" cy="117452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sz="6000" dirty="0" smtClean="0"/>
              <a:t>Fragen?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26568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Projektspezifikation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0" y="994205"/>
            <a:ext cx="10018713" cy="2737822"/>
          </a:xfrm>
        </p:spPr>
        <p:txBody>
          <a:bodyPr anchor="t"/>
          <a:lstStyle/>
          <a:p>
            <a:pPr marL="0" indent="0">
              <a:buNone/>
            </a:pPr>
            <a:r>
              <a:rPr lang="de-CH" dirty="0"/>
              <a:t>Das Ziel dieses Projekts ist, dass mit Hilfe einer Kamera ein Tischtennisball erkannt, mit Hilfe zweier </a:t>
            </a:r>
            <a:r>
              <a:rPr lang="de-CH" dirty="0" err="1" smtClean="0"/>
              <a:t>Servos</a:t>
            </a:r>
            <a:r>
              <a:rPr lang="de-CH" dirty="0" smtClean="0"/>
              <a:t> </a:t>
            </a:r>
            <a:r>
              <a:rPr lang="de-CH" dirty="0"/>
              <a:t>verfolgt und durch Luftdruck abgelenkt werden kann. Die </a:t>
            </a:r>
            <a:r>
              <a:rPr lang="de-CH" dirty="0" err="1"/>
              <a:t>Servos</a:t>
            </a:r>
            <a:r>
              <a:rPr lang="de-CH" dirty="0"/>
              <a:t> decken die Pan- und </a:t>
            </a:r>
            <a:r>
              <a:rPr lang="de-CH" dirty="0" err="1" smtClean="0"/>
              <a:t>Tilt</a:t>
            </a:r>
            <a:r>
              <a:rPr lang="de-CH" dirty="0" smtClean="0"/>
              <a:t>-Achse </a:t>
            </a:r>
            <a:r>
              <a:rPr lang="de-CH" dirty="0"/>
              <a:t>ab. 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682" y="2248635"/>
            <a:ext cx="5795359" cy="4463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78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Aufbau</a:t>
            </a:r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3" b="4571"/>
          <a:stretch/>
        </p:blipFill>
        <p:spPr>
          <a:xfrm>
            <a:off x="2338978" y="1041981"/>
            <a:ext cx="8474333" cy="490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701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On Target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Alles auf dem </a:t>
            </a:r>
            <a:r>
              <a:rPr lang="de-DE" dirty="0" err="1" smtClean="0"/>
              <a:t>Raspberry</a:t>
            </a:r>
            <a:r>
              <a:rPr lang="de-DE" dirty="0" smtClean="0"/>
              <a:t> Pi (</a:t>
            </a:r>
            <a:r>
              <a:rPr lang="de-DE" dirty="0" err="1" smtClean="0"/>
              <a:t>Eclipse</a:t>
            </a:r>
            <a:r>
              <a:rPr lang="de-DE" dirty="0" smtClean="0"/>
              <a:t>, </a:t>
            </a:r>
            <a:r>
              <a:rPr lang="de-DE" dirty="0" err="1" smtClean="0"/>
              <a:t>openCV</a:t>
            </a:r>
            <a:r>
              <a:rPr lang="de-DE" dirty="0" smtClean="0"/>
              <a:t>, Tools,...)</a:t>
            </a:r>
          </a:p>
          <a:p>
            <a:r>
              <a:rPr lang="de-DE" dirty="0"/>
              <a:t>SD-Karte kann kopiert werden, alle auf gleichem </a:t>
            </a:r>
            <a:r>
              <a:rPr lang="de-DE" dirty="0" smtClean="0"/>
              <a:t>Stand</a:t>
            </a:r>
          </a:p>
          <a:p>
            <a:r>
              <a:rPr lang="de-DE" dirty="0" smtClean="0"/>
              <a:t>Programme müssen für Architektur kompiliert werden</a:t>
            </a:r>
          </a:p>
          <a:p>
            <a:r>
              <a:rPr lang="de-DE" dirty="0" smtClean="0"/>
              <a:t>Vorsicht vor </a:t>
            </a:r>
            <a:r>
              <a:rPr lang="de-DE" dirty="0" err="1" smtClean="0"/>
              <a:t>build</a:t>
            </a:r>
            <a:r>
              <a:rPr lang="de-DE" dirty="0" smtClean="0"/>
              <a:t> </a:t>
            </a:r>
            <a:r>
              <a:rPr lang="de-DE" dirty="0" err="1" smtClean="0"/>
              <a:t>options</a:t>
            </a:r>
            <a:r>
              <a:rPr lang="de-DE" dirty="0" smtClean="0"/>
              <a:t> </a:t>
            </a:r>
            <a:r>
              <a:rPr lang="de-DE" b="1" dirty="0"/>
              <a:t>-D INSTALL_C_EXAMPLES=ON</a:t>
            </a:r>
            <a:endParaRPr lang="de-DE" b="1" dirty="0" smtClean="0"/>
          </a:p>
          <a:p>
            <a:r>
              <a:rPr lang="de-DE" dirty="0" smtClean="0"/>
              <a:t>Ressourcen sind begrenzt (RAM)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8841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Klassendiagramm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305" y="1187670"/>
            <a:ext cx="8680724" cy="5491162"/>
          </a:xfrm>
        </p:spPr>
      </p:pic>
    </p:spTree>
    <p:extLst>
      <p:ext uri="{BB962C8B-B14F-4D97-AF65-F5344CB8AC3E}">
        <p14:creationId xmlns:p14="http://schemas.microsoft.com/office/powerpoint/2010/main" val="139757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Ablaufdiagramm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7326" y="770021"/>
            <a:ext cx="9272682" cy="554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41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Bildverarbeitung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713" y="3061746"/>
            <a:ext cx="10419907" cy="84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688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Bilderkennung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6" t="45000" r="908"/>
          <a:stretch/>
        </p:blipFill>
        <p:spPr>
          <a:xfrm>
            <a:off x="3616231" y="1515268"/>
            <a:ext cx="4933950" cy="37719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" t="738" r="1098" b="54860"/>
          <a:stretch/>
        </p:blipFill>
        <p:spPr>
          <a:xfrm>
            <a:off x="7148699" y="3441700"/>
            <a:ext cx="4923246" cy="3038419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745" y="1140037"/>
            <a:ext cx="2060997" cy="463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02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348</Words>
  <Application>Microsoft Macintosh PowerPoint</Application>
  <PresentationFormat>Breitbild</PresentationFormat>
  <Paragraphs>96</Paragraphs>
  <Slides>21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5" baseType="lpstr">
      <vt:lpstr>Arial</vt:lpstr>
      <vt:lpstr>Calibri</vt:lpstr>
      <vt:lpstr>Corbel</vt:lpstr>
      <vt:lpstr>Parallax</vt:lpstr>
      <vt:lpstr>Objekterkennung und Tracking</vt:lpstr>
      <vt:lpstr>Ablauf</vt:lpstr>
      <vt:lpstr>Projektspezifikation</vt:lpstr>
      <vt:lpstr>Aufbau</vt:lpstr>
      <vt:lpstr>On Target</vt:lpstr>
      <vt:lpstr>Klassendiagramm</vt:lpstr>
      <vt:lpstr>Ablaufdiagramm</vt:lpstr>
      <vt:lpstr>Bildverarbeitung</vt:lpstr>
      <vt:lpstr>Bilderkennung</vt:lpstr>
      <vt:lpstr>Bilderkennung</vt:lpstr>
      <vt:lpstr>Detection vs Tracker</vt:lpstr>
      <vt:lpstr>GPIO ansteuern</vt:lpstr>
      <vt:lpstr>PWM Lösungen</vt:lpstr>
      <vt:lpstr>PWM ausgeben</vt:lpstr>
      <vt:lpstr>Servo</vt:lpstr>
      <vt:lpstr>Idealisierung der Flugbahn</vt:lpstr>
      <vt:lpstr>Demo</vt:lpstr>
      <vt:lpstr>Geschwindigkeit der Erfassung</vt:lpstr>
      <vt:lpstr>Ausblick Koordinatensystem</vt:lpstr>
      <vt:lpstr>Schlussfolgerung</vt:lpstr>
      <vt:lpstr>PowerPoint-Präsentation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Objekterkennung und Tracking</dc:title>
  <dc:creator>Alexander</dc:creator>
  <cp:lastModifiedBy>Microsoft Office-Anwender</cp:lastModifiedBy>
  <cp:revision>32</cp:revision>
  <dcterms:created xsi:type="dcterms:W3CDTF">2018-06-16T07:14:44Z</dcterms:created>
  <dcterms:modified xsi:type="dcterms:W3CDTF">2018-06-21T18:22:44Z</dcterms:modified>
</cp:coreProperties>
</file>

<file path=docProps/thumbnail.jpeg>
</file>